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48"/>
  </p:normalViewPr>
  <p:slideViewPr>
    <p:cSldViewPr snapToGrid="0">
      <p:cViewPr varScale="1">
        <p:scale>
          <a:sx n="65" d="100"/>
          <a:sy n="65" d="100"/>
        </p:scale>
        <p:origin x="21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4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99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3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77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2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8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28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5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66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9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09C20-CC5B-AF42-8EE2-959723EEB60D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E022D-AD96-784D-A423-7633F73DE4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9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846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Naira Melo</dc:creator>
  <cp:lastModifiedBy>Plinio Vasconcelos</cp:lastModifiedBy>
  <cp:revision>4</cp:revision>
  <dcterms:created xsi:type="dcterms:W3CDTF">2024-10-15T01:40:58Z</dcterms:created>
  <dcterms:modified xsi:type="dcterms:W3CDTF">2025-06-22T14:16:42Z</dcterms:modified>
</cp:coreProperties>
</file>